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4"/>
  </p:notesMasterIdLst>
  <p:handoutMasterIdLst>
    <p:handoutMasterId r:id="rId35"/>
  </p:handoutMasterIdLst>
  <p:sldIdLst>
    <p:sldId id="668" r:id="rId6"/>
    <p:sldId id="1078" r:id="rId7"/>
    <p:sldId id="1080" r:id="rId8"/>
    <p:sldId id="1081" r:id="rId9"/>
    <p:sldId id="1054" r:id="rId10"/>
    <p:sldId id="1056" r:id="rId11"/>
    <p:sldId id="1057" r:id="rId12"/>
    <p:sldId id="1058" r:id="rId13"/>
    <p:sldId id="1059" r:id="rId14"/>
    <p:sldId id="1060" r:id="rId15"/>
    <p:sldId id="1061" r:id="rId16"/>
    <p:sldId id="1062" r:id="rId17"/>
    <p:sldId id="1063" r:id="rId18"/>
    <p:sldId id="1064" r:id="rId19"/>
    <p:sldId id="1065" r:id="rId20"/>
    <p:sldId id="1066" r:id="rId21"/>
    <p:sldId id="1067" r:id="rId22"/>
    <p:sldId id="1068" r:id="rId23"/>
    <p:sldId id="1069" r:id="rId24"/>
    <p:sldId id="1070" r:id="rId25"/>
    <p:sldId id="1071" r:id="rId26"/>
    <p:sldId id="1072" r:id="rId27"/>
    <p:sldId id="1073" r:id="rId28"/>
    <p:sldId id="1074" r:id="rId29"/>
    <p:sldId id="1075" r:id="rId30"/>
    <p:sldId id="1076" r:id="rId31"/>
    <p:sldId id="1077" r:id="rId32"/>
    <p:sldId id="672" r:id="rId3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78"/>
            <p14:sldId id="1080"/>
            <p14:sldId id="1081"/>
            <p14:sldId id="1054"/>
            <p14:sldId id="1056"/>
            <p14:sldId id="1057"/>
            <p14:sldId id="1058"/>
            <p14:sldId id="1059"/>
            <p14:sldId id="1060"/>
            <p14:sldId id="1061"/>
            <p14:sldId id="1062"/>
            <p14:sldId id="1063"/>
            <p14:sldId id="1064"/>
            <p14:sldId id="1065"/>
            <p14:sldId id="1066"/>
            <p14:sldId id="1067"/>
            <p14:sldId id="1068"/>
            <p14:sldId id="1069"/>
            <p14:sldId id="1070"/>
            <p14:sldId id="1071"/>
            <p14:sldId id="1072"/>
            <p14:sldId id="1073"/>
            <p14:sldId id="1074"/>
            <p14:sldId id="1075"/>
            <p14:sldId id="1076"/>
            <p14:sldId id="1077"/>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75594" autoAdjust="0"/>
  </p:normalViewPr>
  <p:slideViewPr>
    <p:cSldViewPr snapToGrid="0">
      <p:cViewPr varScale="1">
        <p:scale>
          <a:sx n="35" d="100"/>
          <a:sy n="35" d="100"/>
        </p:scale>
        <p:origin x="1388" y="5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2015-09-25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proxy.rb'.</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proxy.rb.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proxy.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proxy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 named node2.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proxy server, you</a:t>
            </a:r>
            <a:r>
              <a:rPr lang="en-US" baseline="0" dirty="0" smtClean="0"/>
              <a:t> </a:t>
            </a:r>
            <a:r>
              <a:rPr lang="en-US" dirty="0" smtClean="0"/>
              <a:t>can now simply set the new node's run list to be the proxy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apache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Take some time to complete this lab exercise.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that have the name node1 or the name node3.</a:t>
            </a:r>
          </a:p>
          <a:p>
            <a:endParaRPr lang="en-US" dirty="0" smtClean="0"/>
          </a:p>
          <a:p>
            <a:r>
              <a:rPr lang="en-US" dirty="0" smtClean="0"/>
              <a:t>Note: 'knife ssh "name:node1 OR name:node3" -x USER -P PWD "sudo chef-client"' will run</a:t>
            </a:r>
            <a:r>
              <a:rPr lang="en-US" baseline="0" dirty="0" smtClean="0"/>
              <a:t> chef-client on both nodes if it finds both.</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 node or a 'proxy server'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apache cookbook's default recipe in their run list. We have one node, node2, that has the myhaproxy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proxy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8526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8279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
        <p:nvSpPr>
          <p:cNvPr id="1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8053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t>Updated Role proxy!</a:t>
            </a: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t>$ knife role from file proxy.rb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8643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a:t>proxy</a:t>
            </a:r>
          </a:p>
        </p:txBody>
      </p:sp>
      <p:sp>
        <p:nvSpPr>
          <p:cNvPr id="3" name="Title 2"/>
          <p:cNvSpPr>
            <a:spLocks noGrp="1"/>
          </p:cNvSpPr>
          <p:nvPr>
            <p:ph type="title"/>
          </p:nvPr>
        </p:nvSpPr>
        <p:spPr/>
        <p:txBody>
          <a:bodyPr/>
          <a:lstStyle/>
          <a:p>
            <a:r>
              <a:rPr lang="en-US" dirty="0"/>
              <a:t>GE: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40137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t>chef_type:           role</a:t>
            </a:r>
          </a:p>
          <a:p>
            <a:r>
              <a:rPr lang="en-US" dirty="0"/>
              <a:t>default_attributes:</a:t>
            </a:r>
          </a:p>
          <a:p>
            <a:r>
              <a:rPr lang="en-US" dirty="0"/>
              <a:t>description:         Proxy Server</a:t>
            </a:r>
          </a:p>
          <a:p>
            <a:r>
              <a:rPr lang="en-US" dirty="0"/>
              <a:t>env_run_lists:</a:t>
            </a:r>
          </a:p>
          <a:p>
            <a:r>
              <a:rPr lang="en-US" dirty="0"/>
              <a:t>json_class:          Chef::Role</a:t>
            </a:r>
          </a:p>
          <a:p>
            <a:r>
              <a:rPr lang="en-US" dirty="0"/>
              <a:t>name:                proxy</a:t>
            </a:r>
          </a:p>
          <a:p>
            <a:r>
              <a:rPr lang="en-US" dirty="0"/>
              <a:t>override_attributes:</a:t>
            </a:r>
          </a:p>
          <a:p>
            <a:r>
              <a:rPr lang="en-US" dirty="0"/>
              <a:t>run_list:            recipe[myhaproxy]</a:t>
            </a:r>
          </a:p>
        </p:txBody>
      </p:sp>
      <p:sp>
        <p:nvSpPr>
          <p:cNvPr id="3" name="Title 2"/>
          <p:cNvSpPr>
            <a:spLocks noGrp="1"/>
          </p:cNvSpPr>
          <p:nvPr>
            <p:ph type="title"/>
          </p:nvPr>
        </p:nvSpPr>
        <p:spPr/>
        <p:txBody>
          <a:bodyPr/>
          <a:lstStyle/>
          <a:p>
            <a:r>
              <a:rPr lang="en-US" dirty="0" smtClean="0"/>
              <a:t>GE: View Details of the Role</a:t>
            </a:r>
            <a:endParaRPr lang="en-US" dirty="0"/>
          </a:p>
        </p:txBody>
      </p:sp>
      <p:sp>
        <p:nvSpPr>
          <p:cNvPr id="4" name="Text Placeholder 3"/>
          <p:cNvSpPr>
            <a:spLocks noGrp="1"/>
          </p:cNvSpPr>
          <p:nvPr>
            <p:ph type="body" sz="quarter" idx="11"/>
          </p:nvPr>
        </p:nvSpPr>
        <p:spPr/>
        <p:txBody>
          <a:bodyPr/>
          <a:lstStyle/>
          <a:p>
            <a:r>
              <a:rPr lang="en-US" dirty="0" smtClean="0"/>
              <a:t>$ knife role show 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06372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fontScale="90000"/>
          </a:bodyPr>
          <a:lstStyle/>
          <a:p>
            <a:r>
              <a:rPr lang="en-US" dirty="0" smtClean="0"/>
              <a:t>GE</a:t>
            </a:r>
            <a:r>
              <a:rPr lang="en-US" dirty="0"/>
              <a:t>: Run </a:t>
            </a:r>
            <a:r>
              <a:rPr lang="en-US" dirty="0">
                <a:latin typeface="Inconsolata" panose="020B0609030003000000" pitchFamily="49" charset="0"/>
              </a:rPr>
              <a:t>knife node --help</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a:t>$ knife </a:t>
            </a:r>
            <a:r>
              <a:rPr lang="en-US" dirty="0" smtClean="0"/>
              <a:t>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97758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a:t>node2:</a:t>
            </a:r>
          </a:p>
          <a:p>
            <a:r>
              <a:rPr lang="en-US" dirty="0"/>
              <a:t>  run_list: role[proxy]</a:t>
            </a:r>
          </a:p>
        </p:txBody>
      </p:sp>
      <p:sp>
        <p:nvSpPr>
          <p:cNvPr id="3" name="Title 2"/>
          <p:cNvSpPr>
            <a:spLocks noGrp="1"/>
          </p:cNvSpPr>
          <p:nvPr>
            <p:ph type="title"/>
          </p:nvPr>
        </p:nvSpPr>
        <p:spPr/>
        <p:txBody>
          <a:bodyPr>
            <a:normAutofit/>
          </a:bodyPr>
          <a:lstStyle/>
          <a:p>
            <a:r>
              <a:rPr lang="en-US" dirty="0"/>
              <a:t>GE: </a:t>
            </a:r>
            <a:r>
              <a:rPr lang="en-US" dirty="0" smtClean="0"/>
              <a:t>Set the Proxy Role to node2</a:t>
            </a:r>
            <a:endParaRPr lang="en-US" dirty="0"/>
          </a:p>
        </p:txBody>
      </p:sp>
      <p:sp>
        <p:nvSpPr>
          <p:cNvPr id="4" name="Text Placeholder 3"/>
          <p:cNvSpPr>
            <a:spLocks noGrp="1"/>
          </p:cNvSpPr>
          <p:nvPr>
            <p:ph type="body" sz="quarter" idx="11"/>
          </p:nvPr>
        </p:nvSpPr>
        <p:spPr/>
        <p:txBody>
          <a:bodyPr/>
          <a:lstStyle/>
          <a:p>
            <a:r>
              <a:rPr lang="en-US" dirty="0"/>
              <a:t>$ knife node run_list set node2 "role[proxy]"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62398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node2</a:t>
            </a:r>
          </a:p>
          <a:p>
            <a:r>
              <a:rPr lang="en-US" dirty="0"/>
              <a:t>Environment: _default</a:t>
            </a:r>
          </a:p>
          <a:p>
            <a:r>
              <a:rPr lang="en-US" dirty="0"/>
              <a:t>FQDN:        ip-172-31-0-128.ec2.internal</a:t>
            </a:r>
          </a:p>
          <a:p>
            <a:r>
              <a:rPr lang="en-US" dirty="0"/>
              <a:t>IP:          54.210.192.12</a:t>
            </a:r>
          </a:p>
          <a:p>
            <a:r>
              <a:rPr lang="en-US" dirty="0"/>
              <a:t>Run List:    role[proxy]</a:t>
            </a:r>
          </a:p>
          <a:p>
            <a:r>
              <a:rPr lang="en-US" dirty="0"/>
              <a:t>Roles:</a:t>
            </a:r>
          </a:p>
          <a:p>
            <a:r>
              <a:rPr lang="en-US" dirty="0"/>
              <a:t>Recipes:     myhaproxy, myhaproxy::default, haproxy::default, haproxy::install_package</a:t>
            </a:r>
          </a:p>
          <a:p>
            <a:r>
              <a:rPr lang="en-US" dirty="0"/>
              <a:t>Platform:    centos 6.6</a:t>
            </a:r>
          </a:p>
          <a:p>
            <a:r>
              <a:rPr lang="en-US" dirty="0"/>
              <a:t>Tags:</a:t>
            </a:r>
          </a:p>
        </p:txBody>
      </p:sp>
      <p:sp>
        <p:nvSpPr>
          <p:cNvPr id="3" name="Title 2"/>
          <p:cNvSpPr>
            <a:spLocks noGrp="1"/>
          </p:cNvSpPr>
          <p:nvPr>
            <p:ph type="title"/>
          </p:nvPr>
        </p:nvSpPr>
        <p:spPr/>
        <p:txBody>
          <a:bodyPr>
            <a:normAutofit/>
          </a:bodyPr>
          <a:lstStyle/>
          <a:p>
            <a:r>
              <a:rPr lang="en-US" dirty="0" smtClean="0"/>
              <a:t>GE: Verify the Run List</a:t>
            </a: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25450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ec2-54-210-192-12.compute-1.amazonaws.com Starting Chef Client, version 12.3.0</a:t>
            </a:r>
          </a:p>
          <a:p>
            <a:r>
              <a:rPr lang="en-US" dirty="0"/>
              <a:t>ec2-54-210-192-12.compute-1.amazonaws.com resolving cookbooks for run list: ["myhaproxy"]</a:t>
            </a:r>
          </a:p>
          <a:p>
            <a:r>
              <a:rPr lang="en-US" dirty="0"/>
              <a:t>ec2-54-210-192-12.compute-1.amazonaws.com Synchronizing Cookbooks:</a:t>
            </a:r>
          </a:p>
          <a:p>
            <a:r>
              <a:rPr lang="en-US" dirty="0"/>
              <a:t>ec2-54-210-192-12.compute-1.amazonaws.com   - build-essential</a:t>
            </a:r>
          </a:p>
          <a:p>
            <a:r>
              <a:rPr lang="en-US" dirty="0"/>
              <a:t>ec2-54-210-192-12.compute-1.amazonaws.com   - cpu</a:t>
            </a:r>
          </a:p>
          <a:p>
            <a:r>
              <a:rPr lang="en-US" dirty="0"/>
              <a:t>ec2-54-210-192-12.compute-1.amazonaws.com   - haproxy</a:t>
            </a:r>
          </a:p>
          <a:p>
            <a:r>
              <a:rPr lang="en-US" dirty="0"/>
              <a:t>ec2-54-210-192-12.compute-1.amazonaws.com   - myhaproxy</a:t>
            </a:r>
          </a:p>
          <a:p>
            <a:r>
              <a:rPr lang="en-US" dirty="0"/>
              <a:t>ec2-54-210-192-12.compute-1.amazonaws.com Compiling Cookbooks...</a:t>
            </a:r>
          </a:p>
          <a:p>
            <a:r>
              <a:rPr lang="en-US" dirty="0"/>
              <a:t>ec2-54-210-192-12.compute-1.amazonaws.com Converging 9 resources</a:t>
            </a:r>
          </a:p>
          <a:p>
            <a:r>
              <a:rPr lang="en-US" dirty="0"/>
              <a:t>ec2-54-210-192-12.compute-1.amazonaws.com Recipe: haproxy::install_package</a:t>
            </a:r>
          </a:p>
          <a:p>
            <a:r>
              <a:rPr lang="en-US" dirty="0"/>
              <a:t>ec2-54-210-192-12.compute-1.amazonaws.com   * yum_package[haproxy] action install (up to date</a:t>
            </a:r>
            <a:r>
              <a:rPr lang="en-US" dirty="0" smtClean="0"/>
              <a:t>) ...</a:t>
            </a:r>
            <a:endParaRPr lang="en-US" dirty="0"/>
          </a:p>
        </p:txBody>
      </p:sp>
      <p:sp>
        <p:nvSpPr>
          <p:cNvPr id="3" name="Title 2"/>
          <p:cNvSpPr>
            <a:spLocks noGrp="1"/>
          </p:cNvSpPr>
          <p:nvPr>
            <p:ph type="title"/>
          </p:nvPr>
        </p:nvSpPr>
        <p:spPr/>
        <p:txBody>
          <a:bodyPr/>
          <a:lstStyle/>
          <a:p>
            <a:r>
              <a:rPr lang="en-US" dirty="0" smtClean="0"/>
              <a:t>GE: Converge the Node</a:t>
            </a:r>
            <a:endParaRPr lang="en-US" dirty="0"/>
          </a:p>
        </p:txBody>
      </p:sp>
      <p:sp>
        <p:nvSpPr>
          <p:cNvPr id="4" name="Text Placeholder 3"/>
          <p:cNvSpPr>
            <a:spLocks noGrp="1"/>
          </p:cNvSpPr>
          <p:nvPr>
            <p:ph type="body" sz="quarter" idx="11"/>
          </p:nvPr>
        </p:nvSpPr>
        <p:spPr/>
        <p:txBody>
          <a:bodyPr/>
          <a:lstStyle/>
          <a:p>
            <a:r>
              <a:rPr lang="en-US" dirty="0" smtClean="0"/>
              <a:t>$ knife ssh "name:node2" -x USER -P PWD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700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53670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'recipe[apache]'</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83875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smtClean="0"/>
              <a:t>name "web"</a:t>
            </a:r>
          </a:p>
          <a:p>
            <a:r>
              <a:rPr lang="en-US" dirty="0" smtClean="0"/>
              <a:t>description "Web Server"</a:t>
            </a:r>
          </a:p>
          <a:p>
            <a:r>
              <a:rPr lang="en-US" dirty="0" smtClean="0"/>
              <a:t>run_list "recipe[apache]"</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t>~/chef</a:t>
            </a:r>
            <a:r>
              <a:rPr lang="en-US" dirty="0" smtClean="0"/>
              <a:t>-repo/roles/web.rb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24568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22679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t>$ knife role from file web.rb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23210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smtClean="0"/>
              <a:t>proxy</a:t>
            </a:r>
          </a:p>
          <a:p>
            <a:r>
              <a:rPr lang="en-US" dirty="0" smtClean="0"/>
              <a:t>web</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79767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a:t>chef_type:           role</a:t>
            </a:r>
          </a:p>
          <a:p>
            <a:r>
              <a:rPr lang="en-US" dirty="0"/>
              <a:t>default_attributes:</a:t>
            </a:r>
          </a:p>
          <a:p>
            <a:r>
              <a:rPr lang="en-US" dirty="0"/>
              <a:t>description:         Web Server</a:t>
            </a:r>
          </a:p>
          <a:p>
            <a:r>
              <a:rPr lang="en-US" dirty="0"/>
              <a:t>env_run_lists:</a:t>
            </a:r>
          </a:p>
          <a:p>
            <a:r>
              <a:rPr lang="en-US" dirty="0"/>
              <a:t>json_class:          Chef::Role</a:t>
            </a:r>
          </a:p>
          <a:p>
            <a:r>
              <a:rPr lang="en-US" dirty="0"/>
              <a:t>name:                web</a:t>
            </a:r>
          </a:p>
          <a:p>
            <a:r>
              <a:rPr lang="en-US" dirty="0"/>
              <a:t>override_attributes:</a:t>
            </a:r>
          </a:p>
          <a:p>
            <a:r>
              <a:rPr lang="en-US" dirty="0"/>
              <a:t>run_list:            recipe[apache]</a:t>
            </a: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t>$ knife role show 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9180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t>node1:</a:t>
            </a:r>
          </a:p>
          <a:p>
            <a:r>
              <a:rPr lang="en-US" dirty="0"/>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t>$ knife node run_list set node1 "role[web]"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735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t>node3:</a:t>
            </a:r>
            <a:endParaRPr lang="en-US" dirty="0"/>
          </a:p>
          <a:p>
            <a:r>
              <a:rPr lang="en-US" dirty="0"/>
              <a:t>  run_list: role[web]</a:t>
            </a:r>
          </a:p>
        </p:txBody>
      </p:sp>
      <p:sp>
        <p:nvSpPr>
          <p:cNvPr id="3" name="Title 2"/>
          <p:cNvSpPr>
            <a:spLocks noGrp="1"/>
          </p:cNvSpPr>
          <p:nvPr>
            <p:ph type="title"/>
          </p:nvPr>
        </p:nvSpPr>
        <p:spPr/>
        <p:txBody>
          <a:bodyPr/>
          <a:lstStyle/>
          <a:p>
            <a:r>
              <a:rPr lang="en-US" dirty="0"/>
              <a:t>Lab: Set </a:t>
            </a:r>
            <a:r>
              <a:rPr lang="en-US" dirty="0" smtClean="0"/>
              <a:t>node3's </a:t>
            </a:r>
            <a:r>
              <a:rPr lang="en-US" dirty="0"/>
              <a:t>Run List </a:t>
            </a:r>
          </a:p>
        </p:txBody>
      </p:sp>
      <p:sp>
        <p:nvSpPr>
          <p:cNvPr id="4" name="Text Placeholder 3"/>
          <p:cNvSpPr>
            <a:spLocks noGrp="1"/>
          </p:cNvSpPr>
          <p:nvPr>
            <p:ph type="body" sz="quarter" idx="11"/>
          </p:nvPr>
        </p:nvSpPr>
        <p:spPr/>
        <p:txBody>
          <a:bodyPr/>
          <a:lstStyle/>
          <a:p>
            <a:r>
              <a:rPr lang="en-US" dirty="0" smtClean="0"/>
              <a:t>$ knife node run_list set node3 "role[web]"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13328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38746"/>
            <a:ext cx="14423693" cy="5319738"/>
          </a:xfrm>
        </p:spPr>
        <p:txBody>
          <a:bodyPr/>
          <a:lstStyle/>
          <a:p>
            <a:r>
              <a:rPr lang="en-US" dirty="0"/>
              <a:t>ec2-54-175-46-24.compute-1.amazonaws.com  Starting Chef Client, version 12.3.0</a:t>
            </a:r>
          </a:p>
          <a:p>
            <a:r>
              <a:rPr lang="en-US" dirty="0"/>
              <a:t>ec2-54-210-86-164.compute-1.amazonaws.com Starting Chef Client, version 12.3.0</a:t>
            </a:r>
          </a:p>
          <a:p>
            <a:r>
              <a:rPr lang="en-US" dirty="0"/>
              <a:t>ec2-54-210-86-164.compute-1.amazonaws.com resolving cookbooks for run list: ["apache"]</a:t>
            </a:r>
          </a:p>
          <a:p>
            <a:r>
              <a:rPr lang="en-US" dirty="0"/>
              <a:t>ec2-54-175-46-24.compute-1.amazonaws.com  resolving cookbooks for run list: ["apache"]</a:t>
            </a:r>
          </a:p>
          <a:p>
            <a:r>
              <a:rPr lang="en-US" dirty="0"/>
              <a:t>ec2-54-210-86-164.compute-1.amazonaws.com Synchronizing Cookbooks:</a:t>
            </a:r>
          </a:p>
          <a:p>
            <a:r>
              <a:rPr lang="en-US" dirty="0"/>
              <a:t>ec2-54-210-86-164.compute-1.amazonaws.com   - apache</a:t>
            </a:r>
          </a:p>
          <a:p>
            <a:r>
              <a:rPr lang="en-US" dirty="0"/>
              <a:t>ec2-54-210-86-164.compute-1.amazonaws.com Compiling Cookbooks...</a:t>
            </a:r>
          </a:p>
          <a:p>
            <a:r>
              <a:rPr lang="en-US" dirty="0"/>
              <a:t>ec2-54-210-86-164.compute-1.amazonaws.com Converging 3 resources</a:t>
            </a:r>
          </a:p>
          <a:p>
            <a:r>
              <a:rPr lang="en-US" dirty="0"/>
              <a:t>ec2-54-210-86-164.compute-1.amazonaws.com Recipe: apache::server</a:t>
            </a:r>
          </a:p>
          <a:p>
            <a:r>
              <a:rPr lang="en-US" dirty="0"/>
              <a:t>ec2-54-175-46-24.compute-1.amazonaws.com  Synchronizing Cookbooks:</a:t>
            </a:r>
          </a:p>
          <a:p>
            <a:r>
              <a:rPr lang="en-US" dirty="0"/>
              <a:t>ec2-54-175-46-24.compute-1.amazonaws.com    - </a:t>
            </a:r>
            <a:r>
              <a:rPr lang="en-US" dirty="0" smtClean="0"/>
              <a:t>apache</a:t>
            </a:r>
            <a:endParaRPr lang="en-US" dirty="0"/>
          </a:p>
        </p:txBody>
      </p:sp>
      <p:sp>
        <p:nvSpPr>
          <p:cNvPr id="3" name="Title 2"/>
          <p:cNvSpPr>
            <a:spLocks noGrp="1"/>
          </p:cNvSpPr>
          <p:nvPr>
            <p:ph type="title"/>
          </p:nvPr>
        </p:nvSpPr>
        <p:spPr/>
        <p:txBody>
          <a:bodyPr/>
          <a:lstStyle/>
          <a:p>
            <a:r>
              <a:rPr lang="en-US" dirty="0" smtClean="0"/>
              <a:t>Lab: Converge node1 and node3</a:t>
            </a:r>
            <a:endParaRPr lang="en-US" dirty="0"/>
          </a:p>
        </p:txBody>
      </p:sp>
      <p:sp>
        <p:nvSpPr>
          <p:cNvPr id="4" name="Text Placeholder 3"/>
          <p:cNvSpPr>
            <a:spLocks noGrp="1"/>
          </p:cNvSpPr>
          <p:nvPr>
            <p:ph type="body" sz="quarter" idx="11"/>
          </p:nvPr>
        </p:nvSpPr>
        <p:spPr>
          <a:xfrm>
            <a:off x="1121104" y="1269416"/>
            <a:ext cx="14422528" cy="1432291"/>
          </a:xfrm>
        </p:spPr>
        <p:txBody>
          <a:bodyPr/>
          <a:lstStyle/>
          <a:p>
            <a:r>
              <a:rPr lang="en-US" dirty="0"/>
              <a:t>$ knife ssh </a:t>
            </a:r>
            <a:r>
              <a:rPr lang="en-US" dirty="0" smtClean="0"/>
              <a:t>"name:node1 OR name:node3" </a:t>
            </a:r>
            <a:r>
              <a:rPr lang="en-US" dirty="0"/>
              <a:t>-x USER -P </a:t>
            </a:r>
            <a:r>
              <a:rPr lang="en-US" dirty="0" smtClean="0"/>
              <a:t>PWD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6083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2043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11123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02653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42077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27240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t>** ROLE COMMANDS **</a:t>
            </a:r>
          </a:p>
          <a:p>
            <a:r>
              <a:rPr lang="en-US" dirty="0"/>
              <a:t>knife role bulk delete REGEX (options)</a:t>
            </a:r>
          </a:p>
          <a:p>
            <a:r>
              <a:rPr lang="en-US" dirty="0"/>
              <a:t>knife role create ROLE (options)</a:t>
            </a:r>
          </a:p>
          <a:p>
            <a:r>
              <a:rPr lang="en-US" dirty="0"/>
              <a:t>knife role delete ROLE (options)</a:t>
            </a:r>
          </a:p>
          <a:p>
            <a:r>
              <a:rPr lang="en-US" dirty="0"/>
              <a:t>knife role edit ROLE (options)</a:t>
            </a:r>
          </a:p>
          <a:p>
            <a:r>
              <a:rPr lang="en-US" dirty="0"/>
              <a:t>knife role env_run_list add [ROLE] [ENVIRONMENT] [ENTRY[,ENTRY]] (options)</a:t>
            </a:r>
          </a:p>
          <a:p>
            <a:r>
              <a:rPr lang="en-US" dirty="0"/>
              <a:t>knife role env_run_list clear [ROLE] [ENVIRONMENT]</a:t>
            </a:r>
          </a:p>
          <a:p>
            <a:r>
              <a:rPr lang="en-US" dirty="0"/>
              <a:t>knife role env_run_list remove [ROLE] [ENVIRONMENT] [ENTRIES]</a:t>
            </a:r>
          </a:p>
          <a:p>
            <a:r>
              <a:rPr lang="en-US" dirty="0"/>
              <a:t>knife role env_run_list replace [ROLE] [ENVIRONMENT] [OLD_ENTRY] [NEW_ENTRY]</a:t>
            </a:r>
          </a:p>
          <a:p>
            <a:r>
              <a:rPr lang="en-US" dirty="0"/>
              <a:t>knife role env_run_list set [ROLE] [ENVIRONMENT] [ENTRIES]</a:t>
            </a:r>
          </a:p>
          <a:p>
            <a:r>
              <a:rPr lang="en-US" dirty="0"/>
              <a:t>knife role from file FILE [FILE..] (options</a:t>
            </a:r>
            <a:r>
              <a:rPr lang="en-US" dirty="0" smtClean="0"/>
              <a:t>)</a:t>
            </a:r>
            <a:endParaRPr lang="en-US" dirty="0"/>
          </a:p>
        </p:txBody>
      </p:sp>
      <p:sp>
        <p:nvSpPr>
          <p:cNvPr id="3" name="Title 2"/>
          <p:cNvSpPr>
            <a:spLocks noGrp="1"/>
          </p:cNvSpPr>
          <p:nvPr>
            <p:ph type="title"/>
          </p:nvPr>
        </p:nvSpPr>
        <p:spPr/>
        <p:txBody>
          <a:bodyPr>
            <a:normAutofit fontScale="90000"/>
          </a:bodyPr>
          <a:lstStyle/>
          <a:p>
            <a:r>
              <a:rPr lang="en-US" dirty="0"/>
              <a:t>GE: </a:t>
            </a:r>
            <a:r>
              <a:rPr lang="en-US" dirty="0" smtClean="0"/>
              <a:t>What Can </a:t>
            </a:r>
            <a:r>
              <a:rPr lang="en-US" dirty="0" smtClean="0"/>
              <a:t>'</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t>$ cd ~/</a:t>
            </a:r>
            <a:r>
              <a:rPr lang="en-US" dirty="0" smtClean="0"/>
              <a:t>chef-repo</a:t>
            </a:r>
          </a:p>
          <a:p>
            <a:r>
              <a:rPr lang="en-US" dirty="0" smtClean="0"/>
              <a:t>$ knife role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30300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p>
        </p:txBody>
      </p:sp>
      <p:sp>
        <p:nvSpPr>
          <p:cNvPr id="3" name="Title 2"/>
          <p:cNvSpPr>
            <a:spLocks noGrp="1"/>
          </p:cNvSpPr>
          <p:nvPr>
            <p:ph type="title"/>
          </p:nvPr>
        </p:nvSpPr>
        <p:spPr/>
        <p:txBody>
          <a:bodyPr/>
          <a:lstStyle/>
          <a:p>
            <a:r>
              <a:rPr lang="en-US" dirty="0" smtClean="0"/>
              <a:t>GE: Run </a:t>
            </a:r>
            <a:r>
              <a:rPr lang="en-US" dirty="0" smtClean="0"/>
              <a:t>'knife </a:t>
            </a:r>
            <a:r>
              <a:rPr lang="en-US" dirty="0" smtClean="0"/>
              <a:t>role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514622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Create a Roles Directory</a:t>
            </a:r>
            <a:endParaRPr lang="en-US" dirty="0"/>
          </a:p>
        </p:txBody>
      </p:sp>
      <p:sp>
        <p:nvSpPr>
          <p:cNvPr id="4" name="Text Placeholder 3"/>
          <p:cNvSpPr>
            <a:spLocks noGrp="1"/>
          </p:cNvSpPr>
          <p:nvPr>
            <p:ph type="body" sz="quarter" idx="11"/>
          </p:nvPr>
        </p:nvSpPr>
        <p:spPr/>
        <p:txBody>
          <a:bodyPr/>
          <a:lstStyle/>
          <a:p>
            <a:r>
              <a:rPr lang="en-US" dirty="0" smtClean="0"/>
              <a:t>$ mkdir roles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79918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proxy.rb</a:t>
            </a:r>
            <a:endParaRPr lang="en-US" dirty="0"/>
          </a:p>
        </p:txBody>
      </p:sp>
      <p:sp>
        <p:nvSpPr>
          <p:cNvPr id="3" name="Content Placeholder 2"/>
          <p:cNvSpPr>
            <a:spLocks noGrp="1"/>
          </p:cNvSpPr>
          <p:nvPr>
            <p:ph sz="quarter" idx="10"/>
          </p:nvPr>
        </p:nvSpPr>
        <p:spPr/>
        <p:txBody>
          <a:bodyPr/>
          <a:lstStyle/>
          <a:p>
            <a:r>
              <a:rPr lang="en-US" dirty="0"/>
              <a:t>name "proxy"</a:t>
            </a:r>
          </a:p>
          <a:p>
            <a:r>
              <a:rPr lang="en-US" dirty="0"/>
              <a:t>description "Proxy Server"</a:t>
            </a:r>
          </a:p>
          <a:p>
            <a:r>
              <a:rPr lang="en-US" dirty="0"/>
              <a:t>run_list "recipe[myhaproxy]"</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~/chef-repo/roles/proxy.rb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406099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15379</TotalTime>
  <Words>2506</Words>
  <Application>Microsoft Office PowerPoint</Application>
  <PresentationFormat>Custom</PresentationFormat>
  <Paragraphs>297</Paragraphs>
  <Slides>28</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Courier New</vt:lpstr>
      <vt:lpstr>Gill Sans MT</vt:lpstr>
      <vt:lpstr>Inconsolata</vt:lpstr>
      <vt:lpstr>Wingdings</vt:lpstr>
      <vt:lpstr>ChefDk3.2Template</vt:lpstr>
      <vt:lpstr>Roles</vt:lpstr>
      <vt:lpstr>Objectives</vt:lpstr>
      <vt:lpstr>Roles</vt:lpstr>
      <vt:lpstr>Roles</vt:lpstr>
      <vt:lpstr>GE: Roles for Everyone</vt:lpstr>
      <vt:lpstr>GE: What Can 'knife role' Do? </vt:lpstr>
      <vt:lpstr>GE: Run 'knife role list'</vt:lpstr>
      <vt:lpstr>GE: Create a Roles Directory</vt:lpstr>
      <vt:lpstr>GE: Create the proxy.rb</vt:lpstr>
      <vt:lpstr>GE: Upload it to the Chef Server</vt:lpstr>
      <vt:lpstr>GE: Validate Chef Server Received It</vt:lpstr>
      <vt:lpstr>GE: View Details of the Role</vt:lpstr>
      <vt:lpstr>GE: Run knife node --help </vt:lpstr>
      <vt:lpstr>GE: Set the Proxy Role to node2</vt:lpstr>
      <vt:lpstr>GE: Verify the Run List</vt:lpstr>
      <vt:lpstr>GE: Converge the Node</vt:lpstr>
      <vt:lpstr>Roles for Everyone</vt:lpstr>
      <vt:lpstr>Lab: Define a Web Role</vt:lpstr>
      <vt:lpstr>Lab: Create the web.rb File </vt:lpstr>
      <vt:lpstr>Lab: Upload the web.rb File</vt:lpstr>
      <vt:lpstr>Lab: Verify the Role on the Chef Server  </vt:lpstr>
      <vt:lpstr>Lab: Verify Specific Information About the Role</vt:lpstr>
      <vt:lpstr>Lab: Set node1's Run List </vt:lpstr>
      <vt:lpstr>Lab: Set node3's Run List </vt:lpstr>
      <vt:lpstr>Lab: Converge node1 and node3</vt:lpstr>
      <vt:lpstr>Roles for Everyone</vt:lpstr>
      <vt:lpstr>Discussion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1968</cp:revision>
  <cp:lastPrinted>2015-02-07T23:49:10Z</cp:lastPrinted>
  <dcterms:created xsi:type="dcterms:W3CDTF">2012-09-13T17:36:07Z</dcterms:created>
  <dcterms:modified xsi:type="dcterms:W3CDTF">2015-09-25T19:34:16Z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